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C51FF-41A1-4C7D-9F50-EA8151A7CC3F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759D-F3B0-442F-B78F-7A9F5C31C6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34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C759D-F3B0-442F-B78F-7A9F5C31C63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13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C759D-F3B0-442F-B78F-7A9F5C31C63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9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C759D-F3B0-442F-B78F-7A9F5C31C63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17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00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80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2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069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59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5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0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51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82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7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363CC-DE6E-42CA-ADF1-D5ECAE72E9AC}" type="datetimeFigureOut">
              <a:rPr lang="zh-TW" altLang="en-US" smtClean="0"/>
              <a:t>2019/4/14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FE85D-4DDD-4D17-A5DA-36E726A1A4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86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83376" y="145487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HW2_06_Ver0_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說明文件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74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988" y="979859"/>
            <a:ext cx="3190505" cy="4451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圖片按鈕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304" y="1977909"/>
            <a:ext cx="6049696" cy="34098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35" y="2623582"/>
            <a:ext cx="5598072" cy="31597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75646" y="1977909"/>
            <a:ext cx="1369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斷開連線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0201" y="4507353"/>
            <a:ext cx="1369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HOST</a:t>
            </a:r>
          </a:p>
        </p:txBody>
      </p:sp>
      <p:sp>
        <p:nvSpPr>
          <p:cNvPr id="7" name="矩形 6"/>
          <p:cNvSpPr/>
          <p:nvPr/>
        </p:nvSpPr>
        <p:spPr>
          <a:xfrm>
            <a:off x="1351769" y="5013136"/>
            <a:ext cx="1369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CLIENT</a:t>
            </a:r>
          </a:p>
        </p:txBody>
      </p:sp>
      <p:sp>
        <p:nvSpPr>
          <p:cNvPr id="8" name="矩形 7"/>
          <p:cNvSpPr/>
          <p:nvPr/>
        </p:nvSpPr>
        <p:spPr>
          <a:xfrm>
            <a:off x="9169318" y="1977909"/>
            <a:ext cx="1369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662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989" y="979859"/>
            <a:ext cx="1563584" cy="4451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物理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72" y="2443361"/>
            <a:ext cx="2906423" cy="27795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56" y="2441616"/>
            <a:ext cx="2905125" cy="2781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386" y="1425039"/>
            <a:ext cx="2383441" cy="379787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537853" y="5320143"/>
            <a:ext cx="301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單向門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smtClean="0"/>
              <a:t>Platform Effector)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88972" y="5320144"/>
            <a:ext cx="23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子彈碰撞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895975" y="5320143"/>
            <a:ext cx="250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加速器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smtClean="0"/>
              <a:t>Area Effector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99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989" y="979859"/>
            <a:ext cx="1789216" cy="4451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05" y="1711694"/>
            <a:ext cx="5503038" cy="428534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597735" y="5073709"/>
            <a:ext cx="198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連續圖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postition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967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988" y="979859"/>
            <a:ext cx="3190505" cy="4451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HOST/CLIENT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3" y="979859"/>
            <a:ext cx="3741142" cy="5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988" y="979859"/>
            <a:ext cx="3190505" cy="4451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遊戲物件同步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29" y="1202449"/>
            <a:ext cx="3723537" cy="502326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706302" y="4194386"/>
            <a:ext cx="1983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3.AI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334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988" y="979859"/>
            <a:ext cx="3190505" cy="4451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AssetBundle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97" y="1999879"/>
            <a:ext cx="5854350" cy="3304352"/>
          </a:xfrm>
          <a:prstGeom prst="rect">
            <a:avLst/>
          </a:prstGeom>
        </p:spPr>
      </p:pic>
      <p:sp>
        <p:nvSpPr>
          <p:cNvPr id="4" name="內容版面配置區 2"/>
          <p:cNvSpPr txBox="1">
            <a:spLocks/>
          </p:cNvSpPr>
          <p:nvPr/>
        </p:nvSpPr>
        <p:spPr>
          <a:xfrm>
            <a:off x="7671460" y="3828516"/>
            <a:ext cx="3923805" cy="1725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000" dirty="0" smtClean="0">
                <a:ea typeface="微軟正黑體" panose="020B0604030504040204" pitchFamily="34" charset="-120"/>
              </a:rPr>
              <a:t>C:\Unity\assetbundle</a:t>
            </a:r>
          </a:p>
          <a:p>
            <a:pPr algn="l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 algn="l"/>
            <a:r>
              <a:rPr lang="en-US" altLang="zh-TW" dirty="0" smtClean="0">
                <a:ea typeface="微軟正黑體" panose="020B0604030504040204" pitchFamily="34" charset="-120"/>
              </a:rPr>
              <a:t>Texture2D : Monster</a:t>
            </a:r>
          </a:p>
          <a:p>
            <a:pPr lvl="1" algn="l"/>
            <a:r>
              <a:rPr lang="en-US" altLang="zh-TW" dirty="0" err="1" smtClean="0">
                <a:ea typeface="微軟正黑體" panose="020B0604030504040204" pitchFamily="34" charset="-120"/>
              </a:rPr>
              <a:t>AudioClip</a:t>
            </a:r>
            <a:r>
              <a:rPr lang="en-US" altLang="zh-TW" dirty="0" smtClean="0">
                <a:ea typeface="微軟正黑體" panose="020B0604030504040204" pitchFamily="34" charset="-120"/>
              </a:rPr>
              <a:t> : </a:t>
            </a:r>
            <a:r>
              <a:rPr lang="en-US" altLang="zh-TW" dirty="0" err="1" smtClean="0">
                <a:ea typeface="微軟正黑體" panose="020B0604030504040204" pitchFamily="34" charset="-120"/>
              </a:rPr>
              <a:t>Bgm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1425039" y="3230088"/>
            <a:ext cx="617517" cy="34904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5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988" y="979859"/>
            <a:ext cx="3190505" cy="4451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45" y="1755007"/>
            <a:ext cx="7445642" cy="420252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671460" y="595752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朝攻擊他的子彈方向前進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572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988" y="979859"/>
            <a:ext cx="3190505" cy="4451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Shader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17" y="4918409"/>
            <a:ext cx="1377890" cy="1171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608" y="1175092"/>
            <a:ext cx="2818098" cy="30446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31" y="2003718"/>
            <a:ext cx="3418161" cy="19058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0" y="4931698"/>
            <a:ext cx="4791075" cy="11715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747650" y="4035104"/>
            <a:ext cx="19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溶解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45247" y="5720652"/>
            <a:ext cx="1191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發光圈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65236" y="3879136"/>
            <a:ext cx="1571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圖片外框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635706" y="3447872"/>
            <a:ext cx="1677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地板著色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47650" y="4562366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781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988" y="979859"/>
            <a:ext cx="3190505" cy="4451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時間限制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77" y="1643620"/>
            <a:ext cx="7540646" cy="4256143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1793360" y="5379522"/>
            <a:ext cx="617517" cy="34904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43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119</Words>
  <Application>Microsoft Office PowerPoint</Application>
  <PresentationFormat>寬螢幕</PresentationFormat>
  <Paragraphs>40</Paragraphs>
  <Slides>10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微軟正黑體</vt:lpstr>
      <vt:lpstr>新細明體</vt:lpstr>
      <vt:lpstr>Arial</vt:lpstr>
      <vt:lpstr>Calibri</vt:lpstr>
      <vt:lpstr>Calibri Light</vt:lpstr>
      <vt:lpstr>Office 佈景主題</vt:lpstr>
      <vt:lpstr>HW2_06_Ver0_說明文件</vt:lpstr>
      <vt:lpstr>2D物理</vt:lpstr>
      <vt:lpstr>2D動畫</vt:lpstr>
      <vt:lpstr>HOST/CLIENT UI</vt:lpstr>
      <vt:lpstr>遊戲物件同步</vt:lpstr>
      <vt:lpstr>AssetBundle</vt:lpstr>
      <vt:lpstr>AI</vt:lpstr>
      <vt:lpstr>Shader特效</vt:lpstr>
      <vt:lpstr>時間限制</vt:lpstr>
      <vt:lpstr>GUI/圖片按鈕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翔 裕</dc:creator>
  <cp:lastModifiedBy>翔 裕</cp:lastModifiedBy>
  <cp:revision>5</cp:revision>
  <dcterms:created xsi:type="dcterms:W3CDTF">2019-04-13T22:13:26Z</dcterms:created>
  <dcterms:modified xsi:type="dcterms:W3CDTF">2019-04-14T05:00:48Z</dcterms:modified>
</cp:coreProperties>
</file>